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若云 黃" userId="7cd356d36b907b40" providerId="LiveId" clId="{DB96A57B-A040-4C49-A648-2167E2FBDC00}"/>
    <pc:docChg chg="custSel addSld modSld">
      <pc:chgData name="若云 黃" userId="7cd356d36b907b40" providerId="LiveId" clId="{DB96A57B-A040-4C49-A648-2167E2FBDC00}" dt="2024-07-03T05:07:42.603" v="21" actId="1076"/>
      <pc:docMkLst>
        <pc:docMk/>
      </pc:docMkLst>
      <pc:sldChg chg="addSp delSp modSp new mod">
        <pc:chgData name="若云 黃" userId="7cd356d36b907b40" providerId="LiveId" clId="{DB96A57B-A040-4C49-A648-2167E2FBDC00}" dt="2024-07-03T05:06:06.059" v="2"/>
        <pc:sldMkLst>
          <pc:docMk/>
          <pc:sldMk cId="3912706411" sldId="256"/>
        </pc:sldMkLst>
        <pc:spChg chg="del">
          <ac:chgData name="若云 黃" userId="7cd356d36b907b40" providerId="LiveId" clId="{DB96A57B-A040-4C49-A648-2167E2FBDC00}" dt="2024-07-03T05:03:32.388" v="1" actId="478"/>
          <ac:spMkLst>
            <pc:docMk/>
            <pc:sldMk cId="3912706411" sldId="256"/>
            <ac:spMk id="2" creationId="{2A208AEB-B950-4303-81C6-B4114D06A549}"/>
          </ac:spMkLst>
        </pc:spChg>
        <pc:spChg chg="del">
          <ac:chgData name="若云 黃" userId="7cd356d36b907b40" providerId="LiveId" clId="{DB96A57B-A040-4C49-A648-2167E2FBDC00}" dt="2024-07-03T05:03:32.388" v="1" actId="478"/>
          <ac:spMkLst>
            <pc:docMk/>
            <pc:sldMk cId="3912706411" sldId="256"/>
            <ac:spMk id="3" creationId="{78D9DF8B-E3A8-4726-B816-F8BF6AA46144}"/>
          </ac:spMkLst>
        </pc:spChg>
        <pc:picChg chg="add mod">
          <ac:chgData name="若云 黃" userId="7cd356d36b907b40" providerId="LiveId" clId="{DB96A57B-A040-4C49-A648-2167E2FBDC00}" dt="2024-07-03T05:06:06.059" v="2"/>
          <ac:picMkLst>
            <pc:docMk/>
            <pc:sldMk cId="3912706411" sldId="256"/>
            <ac:picMk id="3" creationId="{25F699AE-90A3-47BA-8DA1-0CEA271408E3}"/>
          </ac:picMkLst>
        </pc:picChg>
      </pc:sldChg>
      <pc:sldChg chg="addSp delSp modSp new mod">
        <pc:chgData name="若云 黃" userId="7cd356d36b907b40" providerId="LiveId" clId="{DB96A57B-A040-4C49-A648-2167E2FBDC00}" dt="2024-07-03T05:07:42.603" v="21" actId="1076"/>
        <pc:sldMkLst>
          <pc:docMk/>
          <pc:sldMk cId="2463939016" sldId="257"/>
        </pc:sldMkLst>
        <pc:spChg chg="del">
          <ac:chgData name="若云 黃" userId="7cd356d36b907b40" providerId="LiveId" clId="{DB96A57B-A040-4C49-A648-2167E2FBDC00}" dt="2024-07-03T05:06:31.057" v="4" actId="478"/>
          <ac:spMkLst>
            <pc:docMk/>
            <pc:sldMk cId="2463939016" sldId="257"/>
            <ac:spMk id="2" creationId="{CD8D275F-A3ED-47F5-8DE1-4B8293E2E116}"/>
          </ac:spMkLst>
        </pc:spChg>
        <pc:spChg chg="del">
          <ac:chgData name="若云 黃" userId="7cd356d36b907b40" providerId="LiveId" clId="{DB96A57B-A040-4C49-A648-2167E2FBDC00}" dt="2024-07-03T05:06:31.057" v="4" actId="478"/>
          <ac:spMkLst>
            <pc:docMk/>
            <pc:sldMk cId="2463939016" sldId="257"/>
            <ac:spMk id="3" creationId="{B7094CE4-B577-4F32-96BE-4F969CE07614}"/>
          </ac:spMkLst>
        </pc:spChg>
        <pc:picChg chg="add mod">
          <ac:chgData name="若云 黃" userId="7cd356d36b907b40" providerId="LiveId" clId="{DB96A57B-A040-4C49-A648-2167E2FBDC00}" dt="2024-07-03T05:07:42.603" v="21" actId="1076"/>
          <ac:picMkLst>
            <pc:docMk/>
            <pc:sldMk cId="2463939016" sldId="257"/>
            <ac:picMk id="5" creationId="{274B78AC-9A38-4631-8782-5804A35B91BF}"/>
          </ac:picMkLst>
        </pc:picChg>
        <pc:picChg chg="add del mod">
          <ac:chgData name="若云 黃" userId="7cd356d36b907b40" providerId="LiveId" clId="{DB96A57B-A040-4C49-A648-2167E2FBDC00}" dt="2024-07-03T05:07:38.584" v="19" actId="478"/>
          <ac:picMkLst>
            <pc:docMk/>
            <pc:sldMk cId="2463939016" sldId="257"/>
            <ac:picMk id="7" creationId="{F204C942-8138-465D-8B8C-22E4E6512C31}"/>
          </ac:picMkLst>
        </pc:picChg>
      </pc:sldChg>
      <pc:sldMasterChg chg="addSldLayout">
        <pc:chgData name="若云 黃" userId="7cd356d36b907b40" providerId="LiveId" clId="{DB96A57B-A040-4C49-A648-2167E2FBDC00}" dt="2024-07-03T05:03:30.557" v="0" actId="680"/>
        <pc:sldMasterMkLst>
          <pc:docMk/>
          <pc:sldMasterMk cId="1982397496" sldId="2147483648"/>
        </pc:sldMasterMkLst>
        <pc:sldLayoutChg chg="add">
          <pc:chgData name="若云 黃" userId="7cd356d36b907b40" providerId="LiveId" clId="{DB96A57B-A040-4C49-A648-2167E2FBDC00}" dt="2024-07-03T05:03:30.557" v="0" actId="680"/>
          <pc:sldLayoutMkLst>
            <pc:docMk/>
            <pc:sldMasterMk cId="1982397496" sldId="2147483648"/>
            <pc:sldLayoutMk cId="1729878496" sldId="214748364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A168B5D-5804-44F0-B68D-2254ABF3A0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A240DB11-AC5A-4BE0-A6CD-7DC8DF8146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</p:spTree>
    <p:extLst>
      <p:ext uri="{BB962C8B-B14F-4D97-AF65-F5344CB8AC3E}">
        <p14:creationId xmlns:p14="http://schemas.microsoft.com/office/powerpoint/2010/main" val="1729878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2397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25F699AE-90A3-47BA-8DA1-0CEA271408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43" y="571857"/>
            <a:ext cx="10285714" cy="57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706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274B78AC-9A38-4631-8782-5804A35B91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9326" y="841116"/>
            <a:ext cx="6873347" cy="5175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9390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寬螢幕</PresentationFormat>
  <Paragraphs>0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佈景主題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若云 黃</dc:creator>
  <cp:lastModifiedBy>若云 黃</cp:lastModifiedBy>
  <cp:revision>1</cp:revision>
  <dcterms:created xsi:type="dcterms:W3CDTF">2024-07-03T05:03:29Z</dcterms:created>
  <dcterms:modified xsi:type="dcterms:W3CDTF">2024-07-03T05:07:44Z</dcterms:modified>
</cp:coreProperties>
</file>